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strument Sans Medium"/>
      <p:regular r:id="rId15"/>
    </p:embeddedFont>
    <p:embeddedFont>
      <p:font typeface="Instrument Sans Medium"/>
      <p:regular r:id="rId16"/>
    </p:embeddedFont>
    <p:embeddedFont>
      <p:font typeface="Instrument Sans Medium"/>
      <p:regular r:id="rId17"/>
    </p:embeddedFont>
    <p:embeddedFont>
      <p:font typeface="Instrument Sans Medium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3-2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KikiStream : Un Projet de Streaming Légal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Bienvenue dans cette présentation de notre projet KikiStream, une plateforme de streaming légal innovante que nous avons développée dans le cadre de nos études. Rejoignez-nous pour découvrir les objectifs, les fonctionnalités et les choix techniques qui ont guidé la création de ce site web captivant.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81316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Contexte et Objectifs du Projet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Contexte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Face à la prolifération des plateformes de streaming illégales, nous avons voulu créer une alternative légale, abordable et conviviale pour les amateurs de cinéma et de séries.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Objectifs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Nos principaux objectifs étaient d'offrir un accès facile à un large catalogue de contenus de qualité, tout en garantissant le respect du droit d'auteur.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586740"/>
            <a:ext cx="3276600" cy="705612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86094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Fonctionnalités Clés du Site Web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618667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3E3E3E"/>
          </a:solidFill>
          <a:ln/>
        </p:spPr>
      </p:sp>
      <p:sp>
        <p:nvSpPr>
          <p:cNvPr id="6" name="Text 2"/>
          <p:cNvSpPr/>
          <p:nvPr/>
        </p:nvSpPr>
        <p:spPr>
          <a:xfrm>
            <a:off x="6507004" y="3845481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Catalogue de Films et Séries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07004" y="4690229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Une bibliothèque étoffée de films, séries et documentaires, constamment mise à jour.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618667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3E3E3E"/>
          </a:solidFill>
          <a:ln/>
        </p:spPr>
      </p:sp>
      <p:sp>
        <p:nvSpPr>
          <p:cNvPr id="9" name="Text 5"/>
          <p:cNvSpPr/>
          <p:nvPr/>
        </p:nvSpPr>
        <p:spPr>
          <a:xfrm>
            <a:off x="10398681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Expérience Mobile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398681" y="4335899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Une application mobile fluide et intuitive pour regarder ses contenus partout.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735" y="750689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Choix Techniques : HTML, CSS, JavaScript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5250" y="2388513"/>
            <a:ext cx="22860" cy="5090398"/>
          </a:xfrm>
          <a:prstGeom prst="roundRect">
            <a:avLst>
              <a:gd name="adj" fmla="val 138692"/>
            </a:avLst>
          </a:prstGeom>
          <a:solidFill>
            <a:srgbClr val="575757"/>
          </a:solidFill>
          <a:ln/>
        </p:spPr>
      </p:sp>
      <p:sp>
        <p:nvSpPr>
          <p:cNvPr id="5" name="Shape 2"/>
          <p:cNvSpPr/>
          <p:nvPr/>
        </p:nvSpPr>
        <p:spPr>
          <a:xfrm>
            <a:off x="1271588" y="285261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818912" y="2626281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7" name="Text 4"/>
          <p:cNvSpPr/>
          <p:nvPr/>
        </p:nvSpPr>
        <p:spPr>
          <a:xfrm>
            <a:off x="995005" y="2705457"/>
            <a:ext cx="123349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9087" y="259984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HTML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9087" y="3056811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Utilisé pour structurer le contenu de nos pages web de manière sémantique et accessible.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1588" y="4619863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75757"/>
          </a:solidFill>
          <a:ln/>
        </p:spPr>
      </p:sp>
      <p:sp>
        <p:nvSpPr>
          <p:cNvPr id="11" name="Shape 8"/>
          <p:cNvSpPr/>
          <p:nvPr/>
        </p:nvSpPr>
        <p:spPr>
          <a:xfrm>
            <a:off x="818912" y="4393525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9"/>
          <p:cNvSpPr/>
          <p:nvPr/>
        </p:nvSpPr>
        <p:spPr>
          <a:xfrm>
            <a:off x="969288" y="4472702"/>
            <a:ext cx="174665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9087" y="4367093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CSS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9087" y="4824055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Appliqué pour donner vie à notre design épuré et moderne, avec une attention particulière à la responsive design.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1588" y="6387108"/>
            <a:ext cx="739735" cy="22860"/>
          </a:xfrm>
          <a:prstGeom prst="roundRect">
            <a:avLst>
              <a:gd name="adj" fmla="val 138692"/>
            </a:avLst>
          </a:prstGeom>
          <a:solidFill>
            <a:srgbClr val="575757"/>
          </a:solidFill>
          <a:ln/>
        </p:spPr>
      </p:sp>
      <p:sp>
        <p:nvSpPr>
          <p:cNvPr id="16" name="Shape 13"/>
          <p:cNvSpPr/>
          <p:nvPr/>
        </p:nvSpPr>
        <p:spPr>
          <a:xfrm>
            <a:off x="818912" y="6160770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965240" y="6239947"/>
            <a:ext cx="18288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9087" y="6134338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JavaScript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9087" y="6591300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Implémenté pour ajouter de l'interactivité, des animations et une expérience utilisateur fluide.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836" y="467439"/>
            <a:ext cx="7135178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Développement de la Page d'Accueil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89697" y="1338501"/>
            <a:ext cx="1330523" cy="12512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13584" y="1956197"/>
            <a:ext cx="82629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4790123" y="1831300"/>
            <a:ext cx="730091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Accueil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4662607" y="2601397"/>
            <a:ext cx="9330571" cy="11430"/>
          </a:xfrm>
          <a:prstGeom prst="roundRect">
            <a:avLst>
              <a:gd name="adj" fmla="val 223070"/>
            </a:avLst>
          </a:prstGeom>
          <a:solidFill>
            <a:srgbClr val="575757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376" y="2632115"/>
            <a:ext cx="2661166" cy="12512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896439" y="3087648"/>
            <a:ext cx="117038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5455444" y="2937986"/>
            <a:ext cx="2124670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Présentation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5455444" y="3305532"/>
            <a:ext cx="6000274" cy="271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Une introduction captivante à notre plateforme et à ses fonctionnalités clés.</a:t>
            </a:r>
            <a:endParaRPr lang="en-US" sz="1300" dirty="0"/>
          </a:p>
        </p:txBody>
      </p:sp>
      <p:sp>
        <p:nvSpPr>
          <p:cNvPr id="11" name="Shape 7"/>
          <p:cNvSpPr/>
          <p:nvPr/>
        </p:nvSpPr>
        <p:spPr>
          <a:xfrm>
            <a:off x="5327928" y="3895011"/>
            <a:ext cx="8665250" cy="11430"/>
          </a:xfrm>
          <a:prstGeom prst="roundRect">
            <a:avLst>
              <a:gd name="adj" fmla="val 223070"/>
            </a:avLst>
          </a:prstGeom>
          <a:solidFill>
            <a:srgbClr val="575757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054" y="3925729"/>
            <a:ext cx="3991808" cy="125122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893582" y="4381262"/>
            <a:ext cx="122634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650" dirty="0"/>
          </a:p>
        </p:txBody>
      </p:sp>
      <p:sp>
        <p:nvSpPr>
          <p:cNvPr id="14" name="Text 9"/>
          <p:cNvSpPr/>
          <p:nvPr/>
        </p:nvSpPr>
        <p:spPr>
          <a:xfrm>
            <a:off x="6120765" y="4231600"/>
            <a:ext cx="2124670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Catalogue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6120765" y="4599146"/>
            <a:ext cx="5135761" cy="271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Une vitrine dynamique mettant en avant nos meilleurs contenus.</a:t>
            </a:r>
            <a:endParaRPr lang="en-US" sz="1300" dirty="0"/>
          </a:p>
        </p:txBody>
      </p:sp>
      <p:sp>
        <p:nvSpPr>
          <p:cNvPr id="16" name="Shape 11"/>
          <p:cNvSpPr/>
          <p:nvPr/>
        </p:nvSpPr>
        <p:spPr>
          <a:xfrm>
            <a:off x="5993249" y="5188625"/>
            <a:ext cx="7999928" cy="11430"/>
          </a:xfrm>
          <a:prstGeom prst="roundRect">
            <a:avLst>
              <a:gd name="adj" fmla="val 223070"/>
            </a:avLst>
          </a:prstGeom>
          <a:solidFill>
            <a:srgbClr val="575757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733" y="5219343"/>
            <a:ext cx="5322451" cy="1251228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890367" y="5674876"/>
            <a:ext cx="128945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650" dirty="0"/>
          </a:p>
        </p:txBody>
      </p:sp>
      <p:sp>
        <p:nvSpPr>
          <p:cNvPr id="19" name="Text 13"/>
          <p:cNvSpPr/>
          <p:nvPr/>
        </p:nvSpPr>
        <p:spPr>
          <a:xfrm>
            <a:off x="6786086" y="5389245"/>
            <a:ext cx="2124670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Contact</a:t>
            </a:r>
            <a:endParaRPr lang="en-US" sz="1650" dirty="0"/>
          </a:p>
        </p:txBody>
      </p:sp>
      <p:sp>
        <p:nvSpPr>
          <p:cNvPr id="20" name="Text 14"/>
          <p:cNvSpPr/>
          <p:nvPr/>
        </p:nvSpPr>
        <p:spPr>
          <a:xfrm>
            <a:off x="6786086" y="5756791"/>
            <a:ext cx="7079575" cy="543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 formulaire intuitif pour que les utilisateurs puissent nous contacter le plus facilement possible.</a:t>
            </a:r>
            <a:endParaRPr lang="en-US" sz="1300" dirty="0"/>
          </a:p>
        </p:txBody>
      </p:sp>
      <p:sp>
        <p:nvSpPr>
          <p:cNvPr id="21" name="Shape 15"/>
          <p:cNvSpPr/>
          <p:nvPr/>
        </p:nvSpPr>
        <p:spPr>
          <a:xfrm>
            <a:off x="6658570" y="6482239"/>
            <a:ext cx="7334607" cy="11430"/>
          </a:xfrm>
          <a:prstGeom prst="roundRect">
            <a:avLst>
              <a:gd name="adj" fmla="val 223070"/>
            </a:avLst>
          </a:prstGeom>
          <a:solidFill>
            <a:srgbClr val="575757"/>
          </a:solidFill>
          <a:ln/>
        </p:spPr>
      </p:sp>
      <p:pic>
        <p:nvPicPr>
          <p:cNvPr id="2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12" y="6512957"/>
            <a:ext cx="6653093" cy="1251228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3893463" y="6968490"/>
            <a:ext cx="122873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5</a:t>
            </a:r>
            <a:endParaRPr lang="en-US" sz="1650" dirty="0"/>
          </a:p>
        </p:txBody>
      </p:sp>
      <p:sp>
        <p:nvSpPr>
          <p:cNvPr id="24" name="Text 17"/>
          <p:cNvSpPr/>
          <p:nvPr/>
        </p:nvSpPr>
        <p:spPr>
          <a:xfrm>
            <a:off x="7451408" y="6818828"/>
            <a:ext cx="2124670" cy="265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Histoire</a:t>
            </a:r>
            <a:endParaRPr lang="en-US" sz="1650" dirty="0"/>
          </a:p>
        </p:txBody>
      </p:sp>
      <p:sp>
        <p:nvSpPr>
          <p:cNvPr id="25" name="Text 18"/>
          <p:cNvSpPr/>
          <p:nvPr/>
        </p:nvSpPr>
        <p:spPr>
          <a:xfrm>
            <a:off x="7451408" y="7186374"/>
            <a:ext cx="3975140" cy="271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 page détaillant chaque partie de la conception.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166" y="283488"/>
            <a:ext cx="4735949" cy="76626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4213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Intégration de l'API pour la Page des Films</a:t>
            </a:r>
            <a:endParaRPr lang="en-US" sz="44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179088"/>
            <a:ext cx="1134070" cy="181451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754422" y="34059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Récupération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7754422" y="3896320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Nos requêtes API récupèrent les métadonnées pertinentes.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993600"/>
            <a:ext cx="1134070" cy="181451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754422" y="522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Affichage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7754422" y="5710833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Nous présentons les informations de manière structurée et attractive sur notre page dédiée.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087" y="283488"/>
            <a:ext cx="7144107" cy="226826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4002881"/>
            <a:ext cx="89379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Conception de la Page de Contact</a:t>
            </a:r>
            <a:endParaRPr lang="en-US" sz="44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Nous Contacter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793790" y="6336030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 court formulaire pour faciliter les demandes des contact ou de rendez-vous.</a:t>
            </a:r>
            <a:endParaRPr lang="en-US" sz="17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5051822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485221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Suivez-Nous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7485221" y="6336030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Restez connectés avec nous sur nos réseaux sociaux.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1458516"/>
            <a:ext cx="4919305" cy="531256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87940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Conception de la Page de l'Histoire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3750469"/>
            <a:ext cx="3608070" cy="601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Diagrammes</a:t>
            </a:r>
            <a:endParaRPr lang="en-US" sz="4700" dirty="0"/>
          </a:p>
        </p:txBody>
      </p:sp>
      <p:sp>
        <p:nvSpPr>
          <p:cNvPr id="6" name="Text 2"/>
          <p:cNvSpPr/>
          <p:nvPr/>
        </p:nvSpPr>
        <p:spPr>
          <a:xfrm>
            <a:off x="6645593" y="4634865"/>
            <a:ext cx="28771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Les deux diagrammes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80190" y="5125283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 diagramme des cas d'utilisation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280190" y="5987177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 diagramme de bloc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0228421" y="3750469"/>
            <a:ext cx="3608189" cy="601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700"/>
              </a:lnSpc>
              <a:buNone/>
            </a:pPr>
            <a:r>
              <a:rPr lang="en-US" sz="47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Graphiques</a:t>
            </a:r>
            <a:endParaRPr lang="en-US" sz="4700" dirty="0"/>
          </a:p>
        </p:txBody>
      </p:sp>
      <p:sp>
        <p:nvSpPr>
          <p:cNvPr id="10" name="Text 6"/>
          <p:cNvSpPr/>
          <p:nvPr/>
        </p:nvSpPr>
        <p:spPr>
          <a:xfrm>
            <a:off x="10575608" y="4634865"/>
            <a:ext cx="29136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 typo et les couleurs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10228421" y="5125283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 choix d'une typo très visuel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10228421" y="5624274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 choix de couleurs dynamiques et attirantes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2024-11-15T14:04:59Z</dcterms:created>
  <dcterms:modified xsi:type="dcterms:W3CDTF">2024-11-15T14:04:59Z</dcterms:modified>
</cp:coreProperties>
</file>